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8" r:id="rId3"/>
    <p:sldId id="259" r:id="rId4"/>
    <p:sldId id="268" r:id="rId5"/>
    <p:sldId id="266" r:id="rId6"/>
    <p:sldId id="267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170" y="2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24.09.2017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24.09.2017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24.09.2017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24.09.2017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404664"/>
            <a:ext cx="7859216" cy="1143000"/>
          </a:xfr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Comic Sans MS" pitchFamily="66" charset="0"/>
              </a:rPr>
              <a:t>Charity begins at home</a:t>
            </a:r>
            <a:endParaRPr lang="ru-RU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  <a:latin typeface="Comic Sans MS" pitchFamily="66" charset="0"/>
            </a:endParaRPr>
          </a:p>
        </p:txBody>
      </p:sp>
      <p:pic>
        <p:nvPicPr>
          <p:cNvPr id="6" name="Рисунок 5" descr="iStock_000002055601_Small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59632" y="1910552"/>
            <a:ext cx="6624736" cy="41044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sanfordharmony.org/wp-content/uploads/2017/02/SEC17_5837_Sanford-Harmony-Blog-banner-resiz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79812"/>
            <a:ext cx="6314307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cdn.shopify.com/s/files/1/0291/5321/products/9._Bizainy_Charity_Bake_Sale_-_Kids_using_product_at_charity_bake_sale_grande.jpg?v=139292322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181129"/>
            <a:ext cx="4087547" cy="2718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www.encast.gives/hubfs/images/blog/why-were-some-people-unwilling-to-give-to-charity-feature.jpeg?t=150125336211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190690"/>
            <a:ext cx="3996952" cy="2708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Charity-Logo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вал 2"/>
          <p:cNvSpPr>
            <a:spLocks noChangeArrowheads="1"/>
          </p:cNvSpPr>
          <p:nvPr/>
        </p:nvSpPr>
        <p:spPr bwMode="auto">
          <a:xfrm>
            <a:off x="3338194" y="2600323"/>
            <a:ext cx="1872208" cy="972691"/>
          </a:xfrm>
          <a:prstGeom prst="ellipse">
            <a:avLst/>
          </a:prstGeom>
          <a:solidFill>
            <a:srgbClr val="FFFF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ru-RU"/>
          </a:p>
        </p:txBody>
      </p:sp>
      <p:sp>
        <p:nvSpPr>
          <p:cNvPr id="4" name="Овал 3"/>
          <p:cNvSpPr>
            <a:spLocks noChangeArrowheads="1"/>
          </p:cNvSpPr>
          <p:nvPr/>
        </p:nvSpPr>
        <p:spPr bwMode="auto">
          <a:xfrm rot="-3043356">
            <a:off x="4368396" y="807782"/>
            <a:ext cx="2936079" cy="1547701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en-US" sz="1200" b="1" dirty="0">
                <a:effectLst/>
                <a:latin typeface="Times New Roman"/>
                <a:ea typeface="Times New Roman"/>
              </a:rPr>
              <a:t> </a:t>
            </a:r>
            <a:endParaRPr lang="ru-RU" sz="1200" dirty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en-US" sz="1200" b="1" dirty="0">
                <a:effectLst/>
                <a:latin typeface="Times New Roman"/>
                <a:ea typeface="Times New Roman"/>
              </a:rPr>
              <a:t> </a:t>
            </a:r>
            <a:endParaRPr lang="ru-RU" sz="1200" dirty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endParaRPr lang="en-US" sz="1200" b="1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en-US" sz="2000" b="1" dirty="0" smtClean="0">
                <a:effectLst/>
                <a:latin typeface="Times New Roman"/>
                <a:ea typeface="Times New Roman"/>
              </a:rPr>
              <a:t>SHARE</a:t>
            </a:r>
            <a:endParaRPr lang="ru-RU" sz="2000" dirty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sz="1200" b="1" dirty="0">
                <a:effectLst/>
                <a:latin typeface="Times New Roman"/>
                <a:ea typeface="Times New Roman"/>
              </a:rPr>
              <a:t> </a:t>
            </a:r>
            <a:endParaRPr lang="ru-RU" sz="1200" dirty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sz="1200" dirty="0">
                <a:effectLst/>
                <a:latin typeface="Times New Roman"/>
                <a:ea typeface="Times New Roman"/>
              </a:rPr>
              <a:t> </a:t>
            </a:r>
          </a:p>
        </p:txBody>
      </p:sp>
      <p:sp>
        <p:nvSpPr>
          <p:cNvPr id="5" name="Овал 4"/>
          <p:cNvSpPr>
            <a:spLocks noChangeArrowheads="1"/>
          </p:cNvSpPr>
          <p:nvPr/>
        </p:nvSpPr>
        <p:spPr bwMode="auto">
          <a:xfrm>
            <a:off x="5238884" y="2600323"/>
            <a:ext cx="2834881" cy="1036698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en-US" sz="2000" b="1" dirty="0">
                <a:effectLst/>
                <a:latin typeface="Times New Roman"/>
                <a:ea typeface="Times New Roman"/>
              </a:rPr>
              <a:t>WHY</a:t>
            </a:r>
            <a:endParaRPr lang="ru-RU" sz="2000" dirty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sz="1200" dirty="0">
                <a:effectLst/>
                <a:latin typeface="Times New Roman"/>
                <a:ea typeface="Times New Roman"/>
              </a:rPr>
              <a:t> </a:t>
            </a:r>
          </a:p>
        </p:txBody>
      </p:sp>
      <p:sp>
        <p:nvSpPr>
          <p:cNvPr id="6" name="Овал 5"/>
          <p:cNvSpPr>
            <a:spLocks noChangeArrowheads="1"/>
          </p:cNvSpPr>
          <p:nvPr/>
        </p:nvSpPr>
        <p:spPr bwMode="auto">
          <a:xfrm rot="3036939">
            <a:off x="4433990" y="3823099"/>
            <a:ext cx="2921019" cy="1406703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en-US" sz="1200" b="1" dirty="0">
                <a:effectLst/>
                <a:latin typeface="Times New Roman"/>
                <a:ea typeface="Times New Roman"/>
              </a:rPr>
              <a:t>      </a:t>
            </a:r>
            <a:endParaRPr lang="en-US" sz="1200" b="1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endParaRPr lang="en-US" sz="1200" b="1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endParaRPr lang="en-US" sz="1200" b="1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en-US" sz="2000" b="1" dirty="0" smtClean="0">
                <a:effectLst/>
                <a:latin typeface="Times New Roman"/>
                <a:ea typeface="Times New Roman"/>
              </a:rPr>
              <a:t>WHAT</a:t>
            </a:r>
            <a:endParaRPr lang="ru-RU" sz="2000" dirty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sz="1200" b="1" dirty="0">
                <a:effectLst/>
                <a:latin typeface="Times New Roman"/>
                <a:ea typeface="Times New Roman"/>
              </a:rPr>
              <a:t> </a:t>
            </a:r>
            <a:endParaRPr lang="ru-RU" sz="1200" dirty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sz="1200" b="1" dirty="0">
                <a:effectLst/>
                <a:latin typeface="Times New Roman"/>
                <a:ea typeface="Times New Roman"/>
              </a:rPr>
              <a:t> </a:t>
            </a:r>
            <a:endParaRPr lang="ru-RU" sz="1200" dirty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sz="1200" dirty="0">
                <a:effectLst/>
                <a:latin typeface="Times New Roman"/>
                <a:ea typeface="Times New Roman"/>
              </a:rPr>
              <a:t> </a:t>
            </a:r>
          </a:p>
        </p:txBody>
      </p:sp>
      <p:sp>
        <p:nvSpPr>
          <p:cNvPr id="7" name="Овал 6"/>
          <p:cNvSpPr>
            <a:spLocks noChangeArrowheads="1"/>
          </p:cNvSpPr>
          <p:nvPr/>
        </p:nvSpPr>
        <p:spPr bwMode="auto">
          <a:xfrm rot="6118774">
            <a:off x="2832055" y="4035322"/>
            <a:ext cx="2604359" cy="1603972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en-US" sz="1200" b="1" dirty="0">
                <a:effectLst/>
                <a:latin typeface="Times New Roman"/>
                <a:ea typeface="Times New Roman"/>
              </a:rPr>
              <a:t> </a:t>
            </a:r>
            <a:endParaRPr lang="ru-RU" sz="1200" dirty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en-US" sz="1200" b="1" dirty="0">
                <a:effectLst/>
                <a:latin typeface="Times New Roman"/>
                <a:ea typeface="Times New Roman"/>
              </a:rPr>
              <a:t> </a:t>
            </a:r>
            <a:endParaRPr lang="ru-RU" sz="1200" dirty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en-US" sz="2000" b="1" dirty="0">
                <a:effectLst/>
                <a:latin typeface="Times New Roman"/>
                <a:ea typeface="Times New Roman"/>
              </a:rPr>
              <a:t>PROPOSE</a:t>
            </a:r>
            <a:endParaRPr lang="ru-RU" sz="2000" dirty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sz="1200" b="1" dirty="0">
                <a:effectLst/>
                <a:latin typeface="Times New Roman"/>
                <a:ea typeface="Times New Roman"/>
              </a:rPr>
              <a:t> </a:t>
            </a:r>
            <a:endParaRPr lang="ru-RU" sz="1200" dirty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sz="1200" b="1" dirty="0">
                <a:effectLst/>
                <a:latin typeface="Times New Roman"/>
                <a:ea typeface="Times New Roman"/>
              </a:rPr>
              <a:t> </a:t>
            </a:r>
            <a:endParaRPr lang="ru-RU" sz="1200" dirty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sz="1200" dirty="0">
                <a:effectLst/>
                <a:latin typeface="Times New Roman"/>
                <a:ea typeface="Times New Roman"/>
              </a:rPr>
              <a:t> </a:t>
            </a:r>
          </a:p>
        </p:txBody>
      </p:sp>
      <p:sp>
        <p:nvSpPr>
          <p:cNvPr id="8" name="Овал 7"/>
          <p:cNvSpPr>
            <a:spLocks noChangeArrowheads="1"/>
          </p:cNvSpPr>
          <p:nvPr/>
        </p:nvSpPr>
        <p:spPr bwMode="auto">
          <a:xfrm rot="-2516182">
            <a:off x="1286688" y="3747705"/>
            <a:ext cx="2666330" cy="1094894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en-US" sz="1200" b="1" dirty="0">
                <a:effectLst/>
                <a:latin typeface="Times New Roman"/>
                <a:ea typeface="Times New Roman"/>
              </a:rPr>
              <a:t>          </a:t>
            </a:r>
            <a:r>
              <a:rPr lang="en-US" sz="2000" b="1" dirty="0">
                <a:effectLst/>
                <a:latin typeface="Times New Roman"/>
                <a:ea typeface="Times New Roman"/>
              </a:rPr>
              <a:t>NAME</a:t>
            </a:r>
            <a:endParaRPr lang="ru-RU" sz="2000" dirty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en-US" sz="1200" b="1" dirty="0">
                <a:effectLst/>
                <a:latin typeface="Times New Roman"/>
                <a:ea typeface="Times New Roman"/>
              </a:rPr>
              <a:t> </a:t>
            </a:r>
            <a:endParaRPr lang="ru-RU" sz="1200" dirty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sz="1200" b="1" dirty="0">
                <a:effectLst/>
                <a:latin typeface="Times New Roman"/>
                <a:ea typeface="Times New Roman"/>
              </a:rPr>
              <a:t> </a:t>
            </a:r>
            <a:endParaRPr lang="ru-RU" sz="1200" dirty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sz="1200" b="1" dirty="0">
                <a:effectLst/>
                <a:latin typeface="Times New Roman"/>
                <a:ea typeface="Times New Roman"/>
              </a:rPr>
              <a:t> </a:t>
            </a:r>
            <a:endParaRPr lang="ru-RU" sz="1200" dirty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sz="1200" dirty="0">
                <a:effectLst/>
                <a:latin typeface="Times New Roman"/>
                <a:ea typeface="Times New Roman"/>
              </a:rPr>
              <a:t> </a:t>
            </a:r>
          </a:p>
        </p:txBody>
      </p:sp>
      <p:sp>
        <p:nvSpPr>
          <p:cNvPr id="9" name="Овал 8"/>
          <p:cNvSpPr>
            <a:spLocks noChangeArrowheads="1"/>
          </p:cNvSpPr>
          <p:nvPr/>
        </p:nvSpPr>
        <p:spPr bwMode="auto">
          <a:xfrm>
            <a:off x="611560" y="2132856"/>
            <a:ext cx="2903587" cy="1311475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en-US" sz="2000" b="1" dirty="0">
                <a:effectLst/>
                <a:latin typeface="Times New Roman"/>
                <a:ea typeface="Times New Roman"/>
              </a:rPr>
              <a:t>THINK UP</a:t>
            </a:r>
            <a:endParaRPr lang="ru-RU" sz="2000" b="1" dirty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sz="1200" b="1" dirty="0">
                <a:effectLst/>
                <a:latin typeface="Times New Roman"/>
                <a:ea typeface="Times New Roman"/>
              </a:rPr>
              <a:t> </a:t>
            </a:r>
            <a:endParaRPr lang="ru-RU" sz="1200" dirty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en-US" sz="1200" b="1" dirty="0">
                <a:effectLst/>
                <a:latin typeface="Times New Roman"/>
                <a:ea typeface="Times New Roman"/>
              </a:rPr>
              <a:t> </a:t>
            </a:r>
            <a:endParaRPr lang="ru-RU" sz="1200" dirty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sz="1200" b="1" dirty="0">
                <a:effectLst/>
                <a:latin typeface="Times New Roman"/>
                <a:ea typeface="Times New Roman"/>
              </a:rPr>
              <a:t> </a:t>
            </a:r>
            <a:endParaRPr lang="ru-RU" sz="1200" dirty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sz="1200" b="1" dirty="0">
                <a:effectLst/>
                <a:latin typeface="Times New Roman"/>
                <a:ea typeface="Times New Roman"/>
              </a:rPr>
              <a:t> </a:t>
            </a:r>
            <a:endParaRPr lang="ru-RU" sz="1200" dirty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sz="1200" dirty="0">
                <a:effectLst/>
                <a:latin typeface="Times New Roman"/>
                <a:ea typeface="Times New Roman"/>
              </a:rPr>
              <a:t> </a:t>
            </a:r>
          </a:p>
        </p:txBody>
      </p:sp>
      <p:sp>
        <p:nvSpPr>
          <p:cNvPr id="10" name="Овал 9"/>
          <p:cNvSpPr>
            <a:spLocks noChangeArrowheads="1"/>
          </p:cNvSpPr>
          <p:nvPr/>
        </p:nvSpPr>
        <p:spPr bwMode="auto">
          <a:xfrm rot="14955806">
            <a:off x="2344948" y="673594"/>
            <a:ext cx="2534755" cy="1426042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en-US" sz="1200" b="1" dirty="0">
                <a:effectLst/>
                <a:latin typeface="Times New Roman"/>
                <a:ea typeface="Times New Roman"/>
              </a:rPr>
              <a:t> </a:t>
            </a:r>
            <a:endParaRPr lang="ru-RU" sz="1200" dirty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en-US" sz="1200" b="1" dirty="0">
                <a:effectLst/>
                <a:latin typeface="Times New Roman"/>
                <a:ea typeface="Times New Roman"/>
              </a:rPr>
              <a:t> </a:t>
            </a:r>
            <a:endParaRPr lang="ru-RU" sz="1200" dirty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en-US" sz="2000" b="1" dirty="0">
                <a:effectLst/>
                <a:latin typeface="Times New Roman"/>
                <a:ea typeface="Times New Roman"/>
              </a:rPr>
              <a:t>WHEN</a:t>
            </a:r>
            <a:endParaRPr lang="ru-RU" sz="2000" dirty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sz="1200" dirty="0">
                <a:effectLst/>
                <a:latin typeface="Times New Roman"/>
                <a:ea typeface="Times New Roman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948905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60648"/>
            <a:ext cx="7772400" cy="1143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dirty="0">
                <a:effectLst/>
              </a:rPr>
              <a:t>What kind of voluntary work would you like to do? </a:t>
            </a: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827584" y="2413338"/>
            <a:ext cx="756084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I’d like </a:t>
            </a:r>
            <a:r>
              <a:rPr lang="en-US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endParaRPr lang="ru-R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I’d choose to                                         </a:t>
            </a:r>
            <a:endParaRPr lang="ru-R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I’d prefer to                                       </a:t>
            </a:r>
            <a:endParaRPr lang="ru-R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think it’s important to </a:t>
            </a:r>
            <a:endParaRPr lang="ru-R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c1.flipagramcdn.com/484708aa07447de99029b4232cb19478aeb33f4f_1436803606695-1280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821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153</TotalTime>
  <Words>36</Words>
  <Application>Microsoft Office PowerPoint</Application>
  <PresentationFormat>Экран (4:3)</PresentationFormat>
  <Paragraphs>42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Воздушный поток</vt:lpstr>
      <vt:lpstr>Charity begins at home</vt:lpstr>
      <vt:lpstr>Презентация PowerPoint</vt:lpstr>
      <vt:lpstr>Презентация PowerPoint</vt:lpstr>
      <vt:lpstr>Презентация PowerPoint</vt:lpstr>
      <vt:lpstr>What kind of voluntary work would you like to do? 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Charity begins at home</dc:title>
  <dc:creator>1</dc:creator>
  <cp:lastModifiedBy>Наталья Сотникова</cp:lastModifiedBy>
  <cp:revision>14</cp:revision>
  <dcterms:created xsi:type="dcterms:W3CDTF">2016-10-28T14:25:17Z</dcterms:created>
  <dcterms:modified xsi:type="dcterms:W3CDTF">2017-09-24T11:37:01Z</dcterms:modified>
</cp:coreProperties>
</file>